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37DAA-1783-4396-AB2B-91E00D5304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CE6D2-9C35-45FB-BCE8-E514D4840F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curation interface of LiverCancerMarkerRIF.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26828-0760-406F-8190-F352F2C165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curation interface of LiverCancerMarkerRIF.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208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curation interface of LiverCancerMarkerRIF.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2024-05-20T00:25:32Z</dcterms:modified>
</cp:coreProperties>
</file>