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5C97B0-6159-4DB0-85B9-31BF8668EF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1A973E-6419-49D4-897B-1B51ABE343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disease–gene associations in DISEASES. The number of disease–gene associations with a confidence score of at least 3 stars is proportional to the area of the pie charts, which represent high-level terms from Disease Ontology. In each pie chart, the associations are broken down by evidence type, i.e. curated knowledge, GWAS experiments and automatic text mining of the literature.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50D346-67F1-4921-A346-5311B0BDDC1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Performance improvement of the text mining channel. As shown in the ROC curves, text mining performs markedly better in the new version of DISEASES (Dict2,FullText2021) compared to the originally published one (Dict1,PubMed2013). To quantify the sources of improvements, we show two additional curves: one using the new dictionary on the latest abstract collection only (Dict2,PubMed2021) and another using the old dictionary on the same abstracts (Dict1,PubMed2021). Comparing the curves reveals that most of the improvement stems from the addition of full-text articles, but that the new disease and gene dictionaries also led to considerable improvement. By contrast, the growth in PubMed abstracts from 2013 to 2021 made only a minor difference. The insert shows a zoom of the high-confidence part of the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50D346-67F1-4921-A346-5311B0BDDC1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1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19"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baac019, </a:t>
            </a:r>
            <a:r>
              <a:rPr lang="en-US" altLang="en-US" sz="1000">
                <a:solidFill>
                  <a:srgbClr val="333333"/>
                </a:solidFill>
                <a:hlinkClick r:id="rId3"/>
              </a:rPr>
              <a:t>https://doi.org/10.1093/database/baac019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disease–gene associations in DISEASES. The number of disease–gene associations with a confidence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975100" y="1371600"/>
            <a:ext cx="120161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baac019, </a:t>
            </a:r>
            <a:r>
              <a:rPr lang="en-US" altLang="en-US" sz="1000">
                <a:solidFill>
                  <a:srgbClr val="333333"/>
                </a:solidFill>
                <a:hlinkClick r:id="rId3"/>
              </a:rPr>
              <a:t>https://doi.org/10.1093/database/baac019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Performance improvement of the text mining channel. As shown in the ROC curves, text mining performs markedly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560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Overview of disease–gene associations in DISEASES. The number of disease–gene associations with a confidence ...</vt:lpstr>
      <vt:lpstr>Figure 2. Performance improvement of the text mining channel. As shown in the ROC curves, text mining performs markedly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2024-05-10T05:25:59Z</dcterms:modified>
</cp:coreProperties>
</file>