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845461-497C-4025-B5ED-D815C0D43F1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989909-F8BF-4572-9341-7115A30EBA0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Entity relationship diagram of ParkDB. The scheme illustrates the tables created for data storage with the respective attributes and relations. The simple relations between the tables facilitate the possible expansion of the database to other genes involved in PD neurodegeneration and dopaminergic differentiation.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2DA034-C14C-45B9-996C-A2D734178C1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0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bar007, </a:t>
            </a:r>
            <a:r>
              <a:rPr lang="en-US" altLang="en-US" sz="1000">
                <a:solidFill>
                  <a:srgbClr val="333333"/>
                </a:solidFill>
                <a:hlinkClick r:id="rId3"/>
              </a:rPr>
              <a:t>https://doi.org/10.1093/database/bar007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Entity relationship diagram of ParkDB. The scheme illustrates the tables created for data storage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8804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Entity relationship diagram of ParkDB. The scheme illustrates the tables created for data storage with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2024-05-19T06:19:09Z</dcterms:modified>
</cp:coreProperties>
</file>