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BBE78-9E06-4ADB-9ACC-B685CE005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BBF48-A1CA-4238-8182-4600D656DA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Circus plot between the most connected lncRNAs and genes. The top five most connected lncRNAs are connected with a wide range of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BD0D1-0381-4728-99DD-463E6137D1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Circus plot between the most connected lncRNAs and genes. The top five most connected lncRNAs are connected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762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Circus plot between the most connected lncRNAs and genes. The top five most connected lncRNAs are connected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2024-05-19T19:26:55Z</dcterms:modified>
</cp:coreProperties>
</file>