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49E71A-6D58-420A-8A74-F4E59BDFE0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17B1DA-1256-488C-88EB-F61DB2A3BB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Environmental diseases from inter-journal comparison. Three Venn diagrams depict the overlapping datasets for curated diseases shared by journals TS (purple circles), CBI (black circles) and EHP (orange circles) for years 2009–11. Inflammation (blue) is shared by all three journals for all 3 years, and experimental neoplasms and seizures (green) are shared in 2 of the 3 years. The other listed diseases (black) are shared by the three journals for that unique year. In 2011, two pre-diabetes markers (red checks) are shared among all three journals.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BC74D-FD00-4539-BA38-2BE7C45180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Environmental diseases from inter-journal comparison. Three Venn diagrams depict the overlapping datasets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815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Environmental diseases from inter-journal comparison. Three Venn diagrams depict the overlapping datasets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2024-05-15T13:55:44Z</dcterms:modified>
</cp:coreProperties>
</file>