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09F91-8F01-4391-A67E-C119F6D79E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A7332-B03D-4E3B-81D7-96DB6EB9B8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roles of lncRNAs played in the context of RNA-RNA interactions. (a) Modulating alternative splicing events through masking splice sites and other splicing signals (b) Abrogation of miRNA functions by blocking miRNA target sites; (c) Triggering RNA editing by creating dsRNA substrates for ADAR enzymes (d) Guiding protein-coding transcripts to degradation in a SMD pathway. Provided are examples of lncRNAs and differentially expressed genes predicted to be under their control. The genes belong to TGF-β, Hippo and Wnt-related signaling pathways and they all are downregulated in KTCN (marked with down 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D5917-D470-4401-83D3-A1BDE70FAC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Possible roles of lncRNAs played in the context of RNA-RNA interactions. (a) Modulating alternative splicing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3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Possible roles of lncRNAs played in the context of RNA-RNA interactions. (a) Modulating alternative splicing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2024-05-20T15:09:01Z</dcterms:modified>
</cp:coreProperties>
</file>