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CFC528-4E2A-4A68-8DE5-0FD479E7EE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DCE7B-6834-4FEA-BF38-79044A1FAC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Disease curation flow diagram. Prioritized gene lists derived from disease databases are used to search PubMed using the text mining tool OntoMate. The ranked abstract list obtained is manually curated to generate primary and orthologous annotations.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CEF1C1-E2A6-4A98-B8C3-A4DA37ECAB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baw034, </a:t>
            </a:r>
            <a:r>
              <a:rPr lang="en-US" altLang="en-US" sz="1000">
                <a:solidFill>
                  <a:srgbClr val="333333"/>
                </a:solidFill>
                <a:hlinkClick r:id="rId3"/>
              </a:rPr>
              <a:t>https://doi.org/10.1093/database/baw034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Disease curation flow diagram. Prioritized gene lists derived from disease databases are used to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180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Disease curation flow diagram. Prioritized gene lists derived from disease databases are used to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2024-05-14T06:53:36Z</dcterms:modified>
</cp:coreProperties>
</file>