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DE2ADF-45F0-4341-9D17-AAB495F83E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5E3882-B1B1-43BE-BA77-9EDC78F620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human-curated InterPro entry, illustrating the detailed description provided for the entry and cross references to the GO and the member database signatures from which the entry is composed.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EABBD1-E77E-41B0-87E5-EBC526D05D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An example human-curated InterPro entry, illustrating the detailed description provided for the entry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25700" y="1371600"/>
            <a:ext cx="43009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An example human-curated InterPro entry, illustrating the detailed description provided for the entry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2024-05-18T15:11:23Z</dcterms:modified>
</cp:coreProperties>
</file>