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93BBF-8C44-47D2-8A8C-F33029B3A5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4E123B-85B1-4AB0-A7C3-E46C36FE93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methodology of the data collection and data processing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76095-0642-4ACD-A9D3-C4437D184B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outline of the front-end and back-end architecture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76095-0642-4ACD-A9D3-C4437D184B2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view of a query gene and an STR search in STRIDE-DB. (A) The resultant page of gene-wise search in STRIDE-DB for PPP2R2B gene. (B) Describing the selected STR from the PPP2R2B gene with genome browser visualization, population-wise repeat distribution, GWAS, ClinVar, Alu elements and Haploblocks nearby STR loci and conservation score on the STR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76095-0642-4ACD-A9D3-C4437D184B2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systematic methodology of the data collection and data processing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2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systematic outline of the front-end and back-end architecture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view of a query gene and an STR search in STRIDE-DB. (A) The resultant page of gene-wise search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12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A systematic methodology of the data collection and data processing of STRIDE-DB.
</vt:lpstr>
      <vt:lpstr>Figure 2. A systematic outline of the front-end and back-end architecture of STRIDE-DB.
</vt:lpstr>
      <vt:lpstr>Figure 3. An example view of a query gene and an STR search in STRIDE-DB. (A) The resultant page of gene-wise search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2024-07-27T06:49:37Z</dcterms:modified>
</cp:coreProperties>
</file>