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70180-384E-455C-82F6-25BD2D94F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B5958-BBAD-4ABE-BB07-D374903CC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00983-B338-4527-A13A-0B687FAAD0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00983-B338-4527-A13A-0B687FAAD0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00983-B338-4527-A13A-0B687FAAD0D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 systematic methodology of the data collection and data processing of STRIDE-DB.
</vt:lpstr>
      <vt:lpstr>Figure 2. A systematic outline of the front-end and back-end architecture of STRIDE-DB.
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2024-05-16T16:58:26Z</dcterms:modified>
</cp:coreProperties>
</file>