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58986-9967-4A9A-A6BB-EE44F492A1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5CDE6-8E1A-4973-B9B6-9E696FCFE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the MaizeGDB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E2976-05AF-457A-81BD-E979DEA21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MaizeGDB’s new tutorial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E2976-05AF-457A-81BD-E979DEA21C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 shot of the MaizeGDB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MaizeGDB’s new tutorial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76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Screen shot of the MaizeGDB home page.
</vt:lpstr>
      <vt:lpstr>Figure 2. MaizeGDB’s new tutorial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2024-05-06T18:07:57Z</dcterms:modified>
</cp:coreProperties>
</file>