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563A1-6B33-4BA8-AF21-81C691260B9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9C9E19-9A3D-4556-A3CB-D8740B3F279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Shows a partial view of RGD's home page with the main entry points, video tutorials, rotating banner and the Latest News sections, with an arrow pointing to the Pathways entry (A) and the top portion of RGD's Pathway Resource page the Pathway entry brings, housing the interactive pathway diagram pages and pathway suites and physiological pathway diagrams with an arrow pointing to the ‘testosterone biosynthetic pathway’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BC7572-B03B-49B3-96F2-4DE5197D64E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Shows a partial view of the interactive diagram page for the ‘androgen signaling pathway’ (A) and for the ‘prostate cancer pathway’ with the inset showing the list of miRNAs of potential interest in prostate cancer which can be accessed by clicking on the functional class icon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BC7572-B03B-49B3-96F2-4DE5197D64E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Shows the Prostate Cancer Pathway Suite.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BC7572-B03B-49B3-96F2-4DE5197D64E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Shows a partial view of the Ontology Report page for the ‘glucagon signaling pathway’ (A) and the path(s) to the ‘glucagon signaling pathway’ term within the ontology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BC7572-B03B-49B3-96F2-4DE5197D64E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10"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bar010, </a:t>
            </a:r>
            <a:r>
              <a:rPr lang="en-US" altLang="en-US" sz="1000">
                <a:solidFill>
                  <a:srgbClr val="333333"/>
                </a:solidFill>
                <a:hlinkClick r:id="rId3"/>
              </a:rPr>
              <a:t>https://doi.org/10.1093/database/bar010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Shows a partial view of RGD's home page with the main entry points, video tutorials, rotating banner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47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bar010, </a:t>
            </a:r>
            <a:r>
              <a:rPr lang="en-US" altLang="en-US" sz="1000">
                <a:solidFill>
                  <a:srgbClr val="333333"/>
                </a:solidFill>
                <a:hlinkClick r:id="rId3"/>
              </a:rPr>
              <a:t>https://doi.org/10.1093/database/bar010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Shows a partial view of the interactive diagram page for the ‘androgen signaling pathway’ (A) and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432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bar010, </a:t>
            </a:r>
            <a:r>
              <a:rPr lang="en-US" altLang="en-US" sz="1000">
                <a:solidFill>
                  <a:srgbClr val="333333"/>
                </a:solidFill>
                <a:hlinkClick r:id="rId3"/>
              </a:rPr>
              <a:t>https://doi.org/10.1093/database/bar010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Shows the Prostate Cancer Pathway Suite.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018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bar010, </a:t>
            </a:r>
            <a:r>
              <a:rPr lang="en-US" altLang="en-US" sz="1000">
                <a:solidFill>
                  <a:srgbClr val="333333"/>
                </a:solidFill>
                <a:hlinkClick r:id="rId3"/>
              </a:rPr>
              <a:t>https://doi.org/10.1093/database/bar010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Shows a partial view of the Ontology Report page for the ‘glucagon signaling pathway’ (A) and the path(s)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0297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Shows a partial view of RGD's home page with the main entry points, video tutorials, rotating banner and the ...</vt:lpstr>
      <vt:lpstr>Figure 2. Shows a partial view of the interactive diagram page for the ‘androgen signaling pathway’ (A) and for the ...</vt:lpstr>
      <vt:lpstr>Figure 3. Shows the Prostate Cancer Pathway Suite.
</vt:lpstr>
      <vt:lpstr>Figure 4. Shows a partial view of the Ontology Report page for the ‘glucagon signaling pathway’ (A) and the path(s)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2024-04-29T05:02:09Z</dcterms:modified>
</cp:coreProperties>
</file>