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DDE41E-7906-433D-8211-2A05D69FB1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D62078-10C3-4833-80FD-18A98ED985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interface of flexible dynamic query forms of Tripal MegaSearch. The filters, pre-populated with values mapped to the underlying data source columns, can be added dynamically in this type of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947B37-53DA-44DF-B632-243C50F93C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An example interface of flexible dynamic query forms of Tripal MegaSearch. The filters, pre-populated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675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An example interface of flexible dynamic query forms of Tripal MegaSearch. The filters, pre-populated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2024-05-19T20:10:59Z</dcterms:modified>
</cp:coreProperties>
</file>