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41AA0-26CB-44A7-88B0-13AE787EBF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BED06-9654-4074-992C-D240EF190A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expression Ranks (Rank 1–Rank 10) of MANE select transcripts. Most of the MANE select transcripts are the dominantly expressed ones—Rank 1 transcripts according to the GTEx expression dataset. Numbers of genes are shown on top of each column.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1BDB7C-69CF-43B7-9700-6ACA9DCE52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expression Ranks (Rank 1–Rank 10) of MANE select transcripts. Most of the MANE select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30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Distribution of expression Ranks (Rank 1–Rank 10) of MANE select transcripts. Most of the MANE select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2024-05-16T01:37:45Z</dcterms:modified>
</cp:coreProperties>
</file>