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BAD0A-CAAA-4E5A-88F2-8A9103107E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79F0AB-0929-4248-AE0D-B840F86E58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the BC5CDR corpus (PubTator format, PMID:19803309).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FA05BE-92A9-49FC-81DB-B3E7386A66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An example of the BC5CDR corpus (PubTator format, PMID:19803309).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061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An example of the BC5CDR corpus (PubTator format, PMID:19803309).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2024-06-02T16:07:55Z</dcterms:modified>
</cp:coreProperties>
</file>