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1B1BAA-8100-4F8A-B6FA-AD934DFB79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01E6C3-E971-46E8-A686-26E2B16817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bar chart of specimen records within the CIGAF database by genus. The bars are colored by fungal family and are ordered from lowest to highest prevalence within each category.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BA90B1-022D-47EB-BD0E-E00F1D507D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bar chart of specimen records within the CIGAF database by genus. The bars are colored by fungal family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bar chart of specimen records within the CIGAF database by genus. The bars are colored by fungal family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2024-07-27T06:28:53Z</dcterms:modified>
</cp:coreProperties>
</file>