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D392C-119C-496C-9CEA-52E3415514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B511F-9F9C-43F6-9F28-21CB90A35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 workflow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4B2E0-E98B-4FFF-8CE1-7916DE1603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BioC workflow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5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BioC workflow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2024-05-16T21:46:08Z</dcterms:modified>
</cp:coreProperties>
</file>