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DD4B5-93DD-46BA-8479-B77A7AD516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89ACA5-68C8-4933-AFE4-99499D479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an annotation with incorrect span from document PMC 5 096 026. The term polypyridy was mistakenly annotated instead of polypyridyl, since the last character was not included in the entity mention span.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D79C5-8FC0-4E11-86F3-10571B69FD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Example of an annotation with incorrect span from document PMC 5 096 026. The term polypyridy was mistakenly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7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Example of an annotation with incorrect span from document PMC 5 096 026. The term polypyridy was mistakenly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2024-05-05T15:36:29Z</dcterms:modified>
</cp:coreProperties>
</file>