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3173F-B192-4D58-9A02-78E441D6E7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B9B48-D109-4452-B8B3-B86C98BEC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system architecture. The RDF portal uses OpenLink Virtuoso as its RDF store. The SPARQL endpoint uses the SPARQL-proxy software for its front end. Currently, there are three virtuoso instances for the primary instance, the DDBJ RDF and the DBKERO RDF.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 All rights reserved. For Permissions, please email: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CB101-05D8-4ABF-93C6-23C6783844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system architecture. The RDF portal uses OpenLink Virtuoso as its RDF store. The SPARQL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4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system architecture. The RDF portal uses OpenLink Virtuoso as its RDF store. The SPARQL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2024-05-16T09:02:17Z</dcterms:modified>
</cp:coreProperties>
</file>