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77883D-038B-4260-A1FD-80086FBADF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DD398-81AB-48EA-B98E-A78E150BE5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a standardized biosample name with its constituent components of habitat, community, location and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89A681-CF8A-41F2-AF9C-EC69755E10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a standardized biosample name with its constituent components of habitat,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134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representation of a standardized biosample name with its constituent components of habitat,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2024-05-02T21:41:20Z</dcterms:modified>
</cp:coreProperties>
</file>