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4B816F-F07D-4860-A4B2-C9F5ECC1EC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7C05F2-0A3A-49C3-B525-E11E40D3C4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Similarity of annotations between two curators is calculated across multiple character states (e.g. states 1–3, bottom). First, the maximum character state similarity is calculated at the level of a single character state and is the best match (maximum score) in pairwise comparisons across that state’s EQ annotations. Mean curator similarity is then calculated as the mean of the maximum similarities across all character state pairs.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AE009B-D211-42D9-9F35-01FDF2CAF7F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EQ annotations are split into E, Q and RE components and also transformed into an OWL class expression. Superclasses of E, Q and RE and the class expression are queried via ELK. E, Q and RE superclasses are combined in the form E–Q–RE. These E–Q–RE superclasses along with the class expression’s superclasses form the subsumers of the EQ annotation for computation of semantic similarity.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AE009B-D211-42D9-9F35-01FDF2CAF7F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Similarity of human annotations to the gold standard in Naïve and Knowledge rounds. Shown are means across all 463 character states. Error bars represent two standard errors of the mean. Curators C1 (as per PP, PR, $J_{\mbox{sim}}$ and $I_n$) and C2 (as per PR, $J_{\mbox{sim}}$) were significantly closer to the gold standard in the Knowledge round as compared to the Naïve round. Detailed results are shown in Supplementary Materials,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AE009B-D211-42D9-9F35-01FDF2CAF7F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ontology completeness on SCP performance as measured by similarity to the gold standard. ‘Mean Augmented’ is the mean of similarity scores from the three curator augmented ontologies; error bars show two standard errors of the mean. Significant differences in similarity between SCP and the gold standard were found for the majority of statistics across the two rounds. Detailed results are shown in Supplementary Materials,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AE009B-D211-42D9-9F35-01FDF2CAF7F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Mean inter-curator consistency and mean similarity between human- and machine (SCP)-generated annotations. Error bars show two standard errors of the mean. Inter-curator consistency results are shown for both the Naïve and Knowledge annotation rounds. SCP runs used either the Initial, C1, C2 or C3 Augmented or the Merged ontologies. Only SCP similarity to human-generated annotations from the Knowledge round are shown. Consistency between SCP annotations to human annotations was significantly lower than human inter-curator consistency. Across all metrics, SCP annotation similarity to human annotations increased significantly between the use of Initial to Augmented ontologies and again from Augmented to Merged ontologies except for PP (decreased from Augmented to Merged). Detailed results are in Supplementary Materials, Tables 4 and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AE009B-D211-42D9-9F35-01FDF2CAF7F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y11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y1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y11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y110"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bay110, </a:t>
            </a:r>
            <a:r>
              <a:rPr lang="en-US" altLang="en-US" sz="1000">
                <a:solidFill>
                  <a:srgbClr val="333333"/>
                </a:solidFill>
                <a:hlinkClick r:id="rId3"/>
              </a:rPr>
              <a:t>https://doi.org/10.1093/database/bay110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Similarity of annotations between two curators is calculated across multiple character states (e.g. states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5969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bay110, </a:t>
            </a:r>
            <a:r>
              <a:rPr lang="en-US" altLang="en-US" sz="1000">
                <a:solidFill>
                  <a:srgbClr val="333333"/>
                </a:solidFill>
                <a:hlinkClick r:id="rId3"/>
              </a:rPr>
              <a:t>https://doi.org/10.1093/database/bay110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EQ annotations are split into E, Q and RE components and also transformed into an OWL class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4969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bay110, </a:t>
            </a:r>
            <a:r>
              <a:rPr lang="en-US" altLang="en-US" sz="1000">
                <a:solidFill>
                  <a:srgbClr val="333333"/>
                </a:solidFill>
                <a:hlinkClick r:id="rId3"/>
              </a:rPr>
              <a:t>https://doi.org/10.1093/database/bay110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Similarity of human annotations to the gold standard in Naïve and Knowledge rounds. Shown are means across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bay110, </a:t>
            </a:r>
            <a:r>
              <a:rPr lang="en-US" altLang="en-US" sz="1000">
                <a:solidFill>
                  <a:srgbClr val="333333"/>
                </a:solidFill>
                <a:hlinkClick r:id="rId3"/>
              </a:rPr>
              <a:t>https://doi.org/10.1093/database/bay110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ontology completeness on SCP performance as measured by similarity to the gold standard. ‘Mean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bay110, </a:t>
            </a:r>
            <a:r>
              <a:rPr lang="en-US" altLang="en-US" sz="1000">
                <a:solidFill>
                  <a:srgbClr val="333333"/>
                </a:solidFill>
                <a:hlinkClick r:id="rId3"/>
              </a:rPr>
              <a:t>https://doi.org/10.1093/database/bay110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Mean inter-curator consistency and mean similarity between human- and machine (SCP)-generated annotations.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35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Similarity of annotations between two curators is calculated across multiple character states (e.g. states ...</vt:lpstr>
      <vt:lpstr>Figure 2 EQ annotations are split into E, Q and RE components and also transformed into an OWL class expression. ...</vt:lpstr>
      <vt:lpstr>Figure 3 Similarity of human annotations to the gold standard in Naïve and Knowledge rounds. Shown are means across ...</vt:lpstr>
      <vt:lpstr>Figure 4 Effect of ontology completeness on SCP performance as measured by similarity to the gold standard. ‘Mean ...</vt:lpstr>
      <vt:lpstr>Figure 5 Mean inter-curator consistency and mean similarity between human- and machine (SCP)-generated annotations.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2024-05-18T04:34:36Z</dcterms:modified>
</cp:coreProperties>
</file>