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52FAC-F923-4ED1-BC8D-A3DAE0A6F9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673295-A5B4-4AE5-9FD3-CBA5905589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an antibody page for antibody lot (ENCAB823XVS). Various aspects of metadata are displayed on the antibody page, including the properties that are used for antibody uniqueness validation. The set includes the lot identifier, product identifier and the source (vendor) name.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A42725-D50C-44BD-AD83-029780983C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bay008, </a:t>
            </a:r>
            <a:r>
              <a:rPr lang="en-US" altLang="en-US" sz="1000">
                <a:solidFill>
                  <a:srgbClr val="333333"/>
                </a:solidFill>
                <a:hlinkClick r:id="rId3"/>
              </a:rPr>
              <a:t>https://doi.org/10.1093/database/bay008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an antibody page for antibody lot (ENCAB823XVS). Various aspects of metadata are displayed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162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of an antibody page for antibody lot (ENCAB823XVS). Various aspects of metadata are displayed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2024-05-19T12:12:56Z</dcterms:modified>
</cp:coreProperties>
</file>