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9A4805-8F73-4E70-99D5-2C9778C2FA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861329-10F3-4D26-8933-3D9D7E9B6D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information contained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A90E8-1CEF-431E-96EF-9DDBA220B1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most frequent variations.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A90E8-1CEF-431E-96EF-9DDBA220B1C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UML diagram of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A90E8-1CEF-431E-96EF-9DDBA220B1C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overview of the information contained in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86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most frequent variations.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29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UML diagram of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880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An overview of the information contained in the database.
</vt:lpstr>
      <vt:lpstr>Figure 3. The most frequent variations.
</vt:lpstr>
      <vt:lpstr>Figure 2. The UML diagram of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2024-05-19T05:38:56Z</dcterms:modified>
</cp:coreProperties>
</file>