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B2862D-6E09-4368-83FD-FF82161704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FB2390-5C10-4B1B-80E4-075F7CFF2F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Disagreements of disease and chemical annotations.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2016. This work is written by US Government employees and is in the public domain in the United States.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65A698-DF83-44C7-8F09-9E2F0859B3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06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baw068,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https://doi.org/10.1093/database/baw068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4.. </a:t>
            </a:r>
            <a:r>
              <a:rPr lang="en-US" altLang="en-US" b="0"/>
              <a:t>Disagreements of disease and chemical annotations.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59100" y="1371600"/>
            <a:ext cx="321468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4.. Disagreements of disease and chemical annotations.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2024-05-14T00:48:30Z</dcterms:modified>
</cp:coreProperties>
</file>