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47EEF-91F8-4512-BA90-2880C1E796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28342-6994-4B08-9FAD-7E722F980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Processing time for integrating versions. Shows a run-time comparison between loading and integrating tissue-specific networks when stored separately as CSR matrices and the VerTIoN structure. Each point represents 10 iterations of randomly chosen sets of network versions.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13250-901C-4A42-B771-153CECBA64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Processing time for integrating versions. Shows a run-time comparison between loading and integrating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4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Processing time for integrating versions. Shows a run-time comparison between loading and integrating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2024-05-19T16:19:31Z</dcterms:modified>
</cp:coreProperties>
</file>