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1EF4D5-7DFF-4117-A606-562E1266AA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86131-F645-43A9-A29C-6750F7DB94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association of multiple Cellular Component Gene Ontology terms with two differentially oriented Golgi membrane enzymes.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A01E5-D69A-4AB8-A5A4-012DCA3C8F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Schematic representation of association of multiple Cellular Component Gene Ontology terms with two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683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Schematic representation of association of multiple Cellular Component Gene Ontology terms with two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2024-05-19T15:16:00Z</dcterms:modified>
</cp:coreProperties>
</file>