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C4F6E-939D-4411-AC91-F0E0735224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EE2A2-9159-494B-9B9A-A1950149E7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98D24-69F2-4EDF-B05C-7933E1AF97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2024-04-28T09:19:29Z</dcterms:modified>
</cp:coreProperties>
</file>