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89F14-ED3C-4093-A75F-B338A87E5D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FAA596-A247-4068-81CD-150778E887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(sub)group disease burdens. Relative disease burden values are shown for population groups’ constituent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E93CA-97D8-4360-B9BD-F994BD2899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(sub)group disease burdens. Relative disease burden values are shown for population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(sub)group disease burdens. Relative disease burden values are shown for population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2024-04-29T07:40:51Z</dcterms:modified>
</cp:coreProperties>
</file>