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72000-3F76-4B2A-8573-22F8678C0B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DD47E7-B114-47D5-9DDF-0CE5908AA4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illustration of high confidence, medium confidence and low confidence neoantigens based on validation approaches.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08C403-2B9B-4EC4-BC1E-6E30F92E72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illustration of high confidence, medium confidence and low confidence neoantigens based on validation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7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illustration of high confidence, medium confidence and low confidence neoantigens based on validation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2024-05-19T13:19:01Z</dcterms:modified>
</cp:coreProperties>
</file>