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8FB6D3-4AD8-4D87-A1D0-7D233A1957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FA8F3C-F4D3-43D3-B061-3711BC13BA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ensemble of all submissions using the strict NER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24E367-DE93-49F2-BFFA-356F6057877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ensemble of all submissions using the strict NER measures as a function of the proportion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Performance of the ensemble of all submissions using the strict NER measures as a function of the proportion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2024-04-27T03:54:49Z</dcterms:modified>
</cp:coreProperties>
</file>