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1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DFB8E0-C11D-4A0C-8C92-11556F36CF5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191D3DB-4A33-469B-A0F7-B6E4AAD0196F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annotation example of the CDR corpus.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0EE21C5-2751-4E2D-A8DC-509974325DD0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w04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baw042,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https://doi.org/10.1093/database/baw042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An annotation example of the CDR corpus.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1435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Figure 2. An annotation example of the CDR corpus.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2024-05-15T12:12:09Z</dcterms:modified>
</cp:coreProperties>
</file>