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CFA7E-E921-4E3A-81E0-4A4FD005CF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9A3B0-9987-4E75-97B2-87DE467529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Recall and precision. Combined average recall (x-axis) and precision (y-axis) results are shown for each participating group (color-coded by group number) within major NER category. For some groups there appeared to be a clear trade-off between recall and precision (e.g. 203), whereas for other groups trade-offs were less apparent (e.g. 184 and 199).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18E1A-1FCB-4BB1-80F5-56997EFC2E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Recall and precision. Combined average recall (x-axis) and precision (y-axis) results are shown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30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Recall and precision. Combined average recall (x-axis) and precision (y-axis) results are shown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2024-05-14T15:12:27Z</dcterms:modified>
</cp:coreProperties>
</file>