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E8406F-929F-4115-BE5B-55E8D64240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EF9416-5966-498D-A88F-E47DC1670B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F-Score results achieved by the three systems on the HPO gold standard, distributed according to the HPO top-level category.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9F48B3-B132-474A-A57C-0BE4A6E6AA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F-Score results achieved by the three systems on the HPO gold standard, distributed according to the HPO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06600" y="1371600"/>
            <a:ext cx="51357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F-Score results achieved by the three systems on the HPO gold standard, distributed according to the HPO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2024-05-15T12:06:45Z</dcterms:modified>
</cp:coreProperties>
</file>