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0B6EF6-B858-4CA0-8D4F-B9559F2B0E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A91585-16D3-4AE9-A716-1DBDD17D3E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GrainGenes’ homepage (https://wheat.pw.usda.gov) shows a wide range of services and jump points available through an intuitive, graphic interface. The top menu buttons open up new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E48268-D0A6-4034-A54A-126A671605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GrainGenes’ homepage (https://wheat.pw.usda.gov) shows a wide range of services and jump points available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58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GrainGenes’ homepage (https://wheat.pw.usda.gov) shows a wide range of services and jump points available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2024-04-27T14:37:22Z</dcterms:modified>
</cp:coreProperties>
</file>