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AD3B59-4C69-4BDF-993B-93C7F55913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9BA029-00DC-4D5E-A573-D786F208B4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NanoStanza in gene, organism and environment report pages.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B7B0BE-7ED0-48D3-B328-DB3FD13435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NanoStanza in gene, organism and environment report pages.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551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NanoStanza in gene, organism and environment report pages.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2024-05-14T02:31:56Z</dcterms:modified>
</cp:coreProperties>
</file>