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6199EE-5A85-4B47-925F-4AD5CF1EBD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C9FE6B-8BA0-46E1-B474-7EC63DD753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Pie chart representing database accessibility. Fifty-two percent of resource data may be obtained via both a web browser interface in addition to another programmatic access (i.e. WebServices, Biomart, etc.), 16% of resources have their data accessed via a web browser interface and public data dumps, while the remaining 32% of databases allow data access simply on web Browser access (A). Of the databases that provide additional programmatic access, other than a web browser interface, 42% of resources have developed WebServices and 25% show preference on using BioMart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7B89D3-1E0A-4B64-839E-15EB39DB1E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Pie chart representing database accessibility. Fifty-two percent of resource data may be obtained via both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Pie chart representing database accessibility. Fifty-two percent of resource data may be obtained via both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2024-07-26T23:51:44Z</dcterms:modified>
</cp:coreProperties>
</file>