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1F4D4-091D-499A-8FBD-D71EC3E6BF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4972A6-B805-46E2-83F3-39CA29288D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ensemble of all submissions using the strict NER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EA2B9-A5C7-4DE0-AE6D-8B96DE9976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ensemble of all submissions using the strict NER measures as a function of the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ensemble of all submissions using the strict NER measures as a function of the proportion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2024-04-28T00:22:51Z</dcterms:modified>
</cp:coreProperties>
</file>