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50B91-3008-4FD0-9EE2-5C618CFD01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A1815-88EC-4A2D-A155-340B91D606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entity–relationship (ER) diagram of the feature table of Chado and some of its linked tables (some table columns removed). The feature table stores genomic features and ancillary data is housed in linked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1C1B2-5111-4376-874B-973F91DE93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baz077, </a:t>
            </a:r>
            <a:r>
              <a:rPr lang="en-US" altLang="en-US" sz="1000">
                <a:solidFill>
                  <a:srgbClr val="333333"/>
                </a:solidFill>
                <a:hlinkClick r:id="rId3"/>
              </a:rPr>
              <a:t>https://doi.org/10.1093/database/baz077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entity–relationship (ER) diagram of the feature table of Chado and some of its linked tables (some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7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entity–relationship (ER) diagram of the feature table of Chado and some of its linked tables (some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2024-05-15T07:56:58Z</dcterms:modified>
</cp:coreProperties>
</file>