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AB004-F736-453B-AE47-597B0C495B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D69BF3-87DC-44E1-8E73-1DFA21FB56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finding all modified proteins in a pathway. The user is then able to inspect the retrieved proteins for the kinds of modification present on each protein (PSI-MOD), the modified residue in the protein, the cell compartment of the modified protein and the position of the modified residue on the protein if known (Modified Residue coordinate).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D7FFE-537B-4800-A1C2-2B0EA8C8B8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Results of finding all modified proteins in a pathway. The user is then able to inspect the retrieved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550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Results of finding all modified proteins in a pathway. The user is then able to inspect the retrieved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2024-05-16T22:18:10Z</dcterms:modified>
</cp:coreProperties>
</file>