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961854-7272-442D-90F5-AD45E1E6B86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182B3B-D790-4376-BBFD-9D873AE6EDA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framework, core system and programming language of FOPGDB.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2024.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B7A156-48FE-4DE2-8933-F09366DF7D0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homepage of FoPGDB.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2024.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B7A156-48FE-4DE2-8933-F09366DF7D0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Pangenome Analysis section under the Pangenome module. (A) Quick access links. (B) Maximum-likelihood tree using single-copy orthologous protein sequences in 35 Fusarium oxysporum genomes. Fusarium graminearum was used as an outgroup. (C) (Top left) Modeling of pangenome and core-genome sizes as additional genomes of F. oxysporum pangenome are added. (Top right) The distribution and ratios of the pangenome gene family categories in 35 accessions. The ‘core’ genes are those present in all accessions, ‘softcore’ genes are present in 34 accessions, ‘dispensable’ genes are present in more than 3 but less than 34 accessions, ‘peripheral’ genes are present in 2 to 3 accessions and ‘private’ genes are present in only 1 accession. (Center) Presence and absence of pangenome gene families in the 35 F. oxysporum genomes. (Bottom) Violin plots showing gene sizes (left), exon numbers (middle) and CDS lengths (right) of the genes in the core, soft-core, dispensable, peripheral and private categories. (D) Numbers of effectors in each genome. (E) Visualization of the chromosomes in the graph genome with Bandage.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2024.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B7A156-48FE-4DE2-8933-F09366DF7D0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VRPG section under the Pangenome module shows a section in the graph pangenome.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2024.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B7A156-48FE-4DE2-8933-F09366DF7D0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Search module sections. (A, B) Search page and result page of Batch Search, (C, D) Search page and result page of effector search, (E, F) Search page and result page of Gene Search By Location, (G) Search page and result page of Orthogroup search.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2024.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B7A156-48FE-4DE2-8933-F09366DF7D0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BLAST section under the Tools module. (A) BLAST search page. (B) BLAST result page.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2024.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B7A156-48FE-4DE2-8933-F09366DF7D0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JBrowse section under the Tools module. (A) Page of genome browser index, (B) available tracks for different types of genomic features, (C) a window showing detailed information of the target gene model, (D) TE information, (E) SNPs and INDELs information for 35 Fusarium oxysporum accessions, (F) SVs’ information for 35 F. oxysporum accessions.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2024.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B7A156-48FE-4DE2-8933-F09366DF7D08}"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 B) Search page and result page of KEGG enrichment, (C, D) Search page and result page of GO Enrichment, (E, F) Search page and result page of Alignment.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2024.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B7A156-48FE-4DE2-8933-F09366DF7D08}"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ae01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ae01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ae01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ae01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ae01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ae017"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ae017"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ae017"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2024, , 2024, baae017, </a:t>
            </a:r>
            <a:r>
              <a:rPr lang="en-US" altLang="en-US" sz="1000">
                <a:solidFill>
                  <a:srgbClr val="333333"/>
                </a:solidFill>
                <a:hlinkClick r:id="rId3"/>
              </a:rPr>
              <a:t>https://doi.org/10.1093/database/baae017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framework, core system and programming language of FOPGDB.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3785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2024, , 2024, baae017, </a:t>
            </a:r>
            <a:r>
              <a:rPr lang="en-US" altLang="en-US" sz="1000">
                <a:solidFill>
                  <a:srgbClr val="333333"/>
                </a:solidFill>
                <a:hlinkClick r:id="rId3"/>
              </a:rPr>
              <a:t>https://doi.org/10.1093/database/baae017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homepage of FoPGDB.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2388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2024, , 2024, baae017, </a:t>
            </a:r>
            <a:r>
              <a:rPr lang="en-US" altLang="en-US" sz="1000">
                <a:solidFill>
                  <a:srgbClr val="333333"/>
                </a:solidFill>
                <a:hlinkClick r:id="rId3"/>
              </a:rPr>
              <a:t>https://doi.org/10.1093/database/baae017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Pangenome Analysis section under the Pangenome module. (A) Quick access links. (B) Maximum-likelihood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89200" y="1371600"/>
            <a:ext cx="416607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2024, , 2024, baae017, </a:t>
            </a:r>
            <a:r>
              <a:rPr lang="en-US" altLang="en-US" sz="1000">
                <a:solidFill>
                  <a:srgbClr val="333333"/>
                </a:solidFill>
                <a:hlinkClick r:id="rId3"/>
              </a:rPr>
              <a:t>https://doi.org/10.1093/database/baae017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VRPG section under the Pangenome module shows a section in the graph pangenome.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2844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2024, , 2024, baae017, </a:t>
            </a:r>
            <a:r>
              <a:rPr lang="en-US" altLang="en-US" sz="1000">
                <a:solidFill>
                  <a:srgbClr val="333333"/>
                </a:solidFill>
                <a:hlinkClick r:id="rId3"/>
              </a:rPr>
              <a:t>https://doi.org/10.1093/database/baae017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Search module sections. (A, B) Search page and result page of Batch Search, (C, D) Search page and result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19930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2024, , 2024, baae017, </a:t>
            </a:r>
            <a:r>
              <a:rPr lang="en-US" altLang="en-US" sz="1000">
                <a:solidFill>
                  <a:srgbClr val="333333"/>
                </a:solidFill>
                <a:hlinkClick r:id="rId3"/>
              </a:rPr>
              <a:t>https://doi.org/10.1093/database/baae017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BLAST section under the Tools module. (A) BLAST search page. (B) BLAST result page.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60834"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2024, , 2024, baae017, </a:t>
            </a:r>
            <a:r>
              <a:rPr lang="en-US" altLang="en-US" sz="1000">
                <a:solidFill>
                  <a:srgbClr val="333333"/>
                </a:solidFill>
                <a:hlinkClick r:id="rId3"/>
              </a:rPr>
              <a:t>https://doi.org/10.1093/database/baae017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JBrowse section under the Tools module. (A) Page of genome browser index, (B) available tracks for different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85769"/>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2024, , 2024, baae017, </a:t>
            </a:r>
            <a:r>
              <a:rPr lang="en-US" altLang="en-US" sz="1000">
                <a:solidFill>
                  <a:srgbClr val="333333"/>
                </a:solidFill>
                <a:hlinkClick r:id="rId3"/>
              </a:rPr>
              <a:t>https://doi.org/10.1093/database/baae017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 B) Search page and result page of KEGG enrichment, (C, D) Search page and result page of GO Enrichment,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83991"/>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The framework, core system and programming language of FOPGDB.
</vt:lpstr>
      <vt:lpstr>Figure 2. The homepage of FoPGDB.
</vt:lpstr>
      <vt:lpstr>Figure 3. The Pangenome Analysis section under the Pangenome module. (A) Quick access links. (B) Maximum-likelihood ...</vt:lpstr>
      <vt:lpstr>Figure 4. VRPG section under the Pangenome module shows a section in the graph pangenome.
</vt:lpstr>
      <vt:lpstr>Figure 5. The Search module sections. (A, B) Search page and result page of Batch Search, (C, D) Search page and result ...</vt:lpstr>
      <vt:lpstr>Figure 6. BLAST section under the Tools module. (A) BLAST search page. (B) BLAST result page.
</vt:lpstr>
      <vt:lpstr>Figure 7. JBrowse section under the Tools module. (A) Page of genome browser index, (B) available tracks for different ...</vt:lpstr>
      <vt:lpstr>Figure 8. (A, B) Search page and result page of KEGG enrichment, (C, D) Search page and result page of GO Enrichment,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2024-05-08T23:41:37Z</dcterms:modified>
</cp:coreProperties>
</file>