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DC3513-5E15-4154-B02F-BFC410429D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53BEA-E3E3-4884-968C-1EBD11039D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multiply phosphorylated proteins in PhosphoGRID. The number of proteins with the indicated phosphorylated residues in PhosphoGRID are shown. The identity of gene products with 21 or greater identified phosphorylations are indicated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57780-1366-4E0E-8BE0-093AB18940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bap026, </a:t>
            </a:r>
            <a:r>
              <a:rPr lang="en-US" altLang="en-US" sz="1000">
                <a:solidFill>
                  <a:srgbClr val="333333"/>
                </a:solidFill>
                <a:hlinkClick r:id="rId3"/>
              </a:rPr>
              <a:t>https://doi.org/10.1093/database/bap026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multiply phosphorylated proteins in PhosphoGRID. The number of proteins with the indicated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686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multiply phosphorylated proteins in PhosphoGRID. The number of proteins with the indicated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2024-05-17T04:13:58Z</dcterms:modified>
</cp:coreProperties>
</file>