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DD74A5-C8D7-42A4-B5C2-3555FE4AC5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0183E-DA96-4584-A997-A68124B6BF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ToxiCat and dependencies with existing online services.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6676D-011B-4305-998C-D7AB6AE1A9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Workflow of ToxiCat and dependencies with existing online services.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5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Workflow of ToxiCat and dependencies with existing online services.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2024-05-19T13:18:11Z</dcterms:modified>
</cp:coreProperties>
</file>