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4ECF93-3E66-4B64-A04A-80DBF972056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8E754B0-A0CD-41B9-AE9E-6F8FB505A1CA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homepage of Botryosphaeriales webpage.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Red arrow indicates search tool to enter the taxon name.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recent notes, genus and species to enable easy access.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‘Taxa’ view of the Botryosphaeriales webpage.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Details of the genus Botryobambusa.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Appearance of the ‘Archives’ section in Botryosphaeriales webpage.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User-friendly interface of the ‘Archives’ section in Botryosphaeriales webpage.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entry with description, notes and plate (15).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Curators of the Botryosphaeriales webpage.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2021. Published by Oxford University Press.This is an Open Access article distributed under the terms of the Creative Commons Attribution License (https://creativecommons.org/licenses/by/4.0/),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915FEAD-B653-4D09-A4F4-1A5A7DDEBA5A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database/baab06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homepage of Botryosphaeriales webpage.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3645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Red arrow indicates search tool to enter the taxon name.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412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recent notes, genus and species to enable easy access.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005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The ‘Taxa’ view of the Botryosphaeriales webpage.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045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Details of the genus Botryobambusa.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417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Appearance of the ‘Archives’ section in Botryosphaeriales webpage.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15220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User-friendly interface of the ‘Archives’ section in Botryosphaeriales webpage.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662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An entry with description, notes and plate (15).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24100" y="1371600"/>
            <a:ext cx="45038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2021, , 2021, baab061,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https://doi.org/10.1093/database/baab061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Curators of the Botryosphaeriales webpage.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6935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The homepage of Botryosphaeriales webpage.
</vt:lpstr>
      <vt:lpstr>Figure 2. Red arrow indicates search tool to enter the taxon name.
</vt:lpstr>
      <vt:lpstr>Figure 3. The recent notes, genus and species to enable easy access.
</vt:lpstr>
      <vt:lpstr>Figure 4. The ‘Taxa’ view of the Botryosphaeriales webpage.
</vt:lpstr>
      <vt:lpstr>Figure 5. Details of the genus Botryobambusa.
</vt:lpstr>
      <vt:lpstr>Figure 6. Appearance of the ‘Archives’ section in Botryosphaeriales webpage.
</vt:lpstr>
      <vt:lpstr>Figure 7. User-friendly interface of the ‘Archives’ section in Botryosphaeriales webpage.
</vt:lpstr>
      <vt:lpstr>Figure 8. An entry with description, notes and plate (15).
</vt:lpstr>
      <vt:lpstr>Figure 9. Curators of the Botryosphaeriales webpage.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2024-05-17T05:14:43Z</dcterms:modified>
</cp:coreProperties>
</file>