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AFFFB1-89DD-452F-BBC1-5D3E0832EE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D6EB06-01DA-477C-A540-A7D49A6487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Output from PROMINER: PROMINER is used to assist in the gene indexing process. Utilizing official nomenclatures and synonym lists for mouse/rat/human gene names and gene symbols, PROMINER marks up papers for review by a curator, who then associates genes-to-papers in the MGI EI.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0A047B-04D5-4E35-86D8-42B945A2E6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Output from PROMINER: PROMINER is used to assist in the gene indexing process. Utilizing official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215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Output from PROMINER: PROMINER is used to assist in the gene indexing process. Utilizing official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2024-05-19T09:05:46Z</dcterms:modified>
</cp:coreProperties>
</file>