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048839-9BDA-4B4A-91C4-E9F86FA380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D117C-B6A0-4BE3-8713-EE3222A5C51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Phylogenetic network of porcine reproductive and respiratory syndrome virus collected in the Midwest of the USA from 2014 to present (a) Putative recombination events are indicated by verticle lines within the network, annotated by red stars. Panel (b) strain IA30788-R (GB043798), Panel (c) strain 23199-S4-L001 (GB043498) and Panel (d) strain 7705R-S1 (GB043536) are visualized separately to demonstrate evolutionary relationships and recombination nodes. Phylogenetic network with tip labels, recombination layers 1 through 20 and gene tree embeddings is provided at https://github.com/us-spd/.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166EF-D0E4-45A9-A041-3A47C90216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Phylogenetic network of porcine reproductive and respiratory syndrome virus collected in the Midwest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93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Phylogenetic network of porcine reproductive and respiratory syndrome virus collected in the Midwest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2024-05-19T13:19:09Z</dcterms:modified>
</cp:coreProperties>
</file>