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E7C08-F398-4EA2-AC2A-5FEE6E56BA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F2263-54C6-4C4B-9BE6-67E3C525EF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923ED-6F47-4650-8731-72A3F1B289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639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2024-05-16T03:39:51Z</dcterms:modified>
</cp:coreProperties>
</file>