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9AA9B9-9028-4FE1-ACEE-692A16B5EB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A351B4-9453-499C-B8DA-CE6774BF09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EEE31D-DC32-4168-A32D-F06CC41072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5380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2024-05-16T14:39:46Z</dcterms:modified>
</cp:coreProperties>
</file>