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DD0B17-880E-4475-B97B-1A8C9F0CC5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CB7A9D-6311-4884-87F2-A41A13F9D5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Synthetic annotation example illustrating how a single publication can be associated with different sets of UniProtKB entry categories.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5A167-5A45-4EBC-B588-58A99B41E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Synthetic annotation example illustrating how a single publication can be associated with different sets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435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Synthetic annotation example illustrating how a single publication can be associated with different sets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2024-05-19T17:13:53Z</dcterms:modified>
</cp:coreProperties>
</file>