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EC2AA-8FD4-40D6-85DE-679151F204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CD2B2-0815-4EB1-B4B5-546D7B7E2B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three-dimensional structure of the oncogenic protease mesotrypsin [light brown, PDB ID 3L33 (36)] and the closely related kallikrein-6 [blue, PDB ID 1L2E (37)] highlighting similarities and differences in the two subpockets adjacent to the catalytic triad (unlabeled Ser, His and Asp residues) on opposite sides.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0C892-E967-4B65-97C7-05E9DC31A1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Schematic representation of the three-dimensional structure of the oncogenic protease mesotrypsin [light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45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Schematic representation of the three-dimensional structure of the oncogenic protease mesotrypsin [light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2024-05-02T16:34:08Z</dcterms:modified>
</cp:coreProperties>
</file>