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8DF4A-976E-4F5B-8984-A8B88484FE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582E1-212D-45D6-B2D3-ECC1820B12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view of the homepage.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2B7CDB-A50D-44B4-802B-DB24C67420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Top view of the homepage.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515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Top view of the homepage.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2024-05-03T13:44:09Z</dcterms:modified>
</cp:coreProperties>
</file>