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43B39-405C-4527-A47E-EA97A81AA0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FF7F5-EC66-455A-A13D-759C959FB8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workflow of LBD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B76F1-151D-41E6-8968-6BA20E2792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workflow of LBD construction.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175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workflow of LBD construction.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2024-05-03T10:51:03Z</dcterms:modified>
</cp:coreProperties>
</file>